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-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0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48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404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8039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18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928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638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824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45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90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76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16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5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28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24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96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F426BBF-DF47-405E-B24A-EBB14900C604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2B689-8CDF-4FF7-BC1B-E34E013442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980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irlinequality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1AD4E-CD42-A91D-3A93-EE283E73F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367116"/>
          </a:xfrm>
        </p:spPr>
        <p:txBody>
          <a:bodyPr/>
          <a:lstStyle/>
          <a:p>
            <a:r>
              <a:rPr lang="en-US" dirty="0"/>
              <a:t>Customer Feedback Analysis for British Airways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0471D-7231-AD4C-72C7-05B693FB5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118619"/>
            <a:ext cx="9749019" cy="164308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 Data-Driven Approach to Enhancing Customer Experience 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                 Prepared by V YUVAN KRISHNAN| 6/12/2024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677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4A45-0919-2B77-8A58-FEBCC062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C7B4A2-B9B0-A7C5-8F01-0AA2DE4BC1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0" y="1683645"/>
            <a:ext cx="720003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Highlights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Staff friendliness and professionalism are highly praised.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Smooth and comfortable flight experiences stand out.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 Highlights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Frequent complaints about flight delays and poor food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Seating arrangements and legroom issues are common.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5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4B18-1C79-5448-1A22-CE476D60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4CD2CE-020A-5F6F-A6FF-7876EC4304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3209" y="528918"/>
            <a:ext cx="8946541" cy="419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Onboard Meals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Revise menus to address quality concerns.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Delays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 in better scheduling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communication during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Comfort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improving seating and legroom options.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Leverage Staff Strengths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Continue training programs for maintaining excellent service.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7" name="Picture 3" descr="British Airways - Simple English Wikipedia, the free encyclopedia">
            <a:extLst>
              <a:ext uri="{FF2B5EF4-FFF2-40B4-BE49-F238E27FC236}">
                <a16:creationId xmlns:a16="http://schemas.microsoft.com/office/drawing/2014/main" id="{D79DCC35-69F2-F60F-A27B-9275BC0C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160" y="3768082"/>
            <a:ext cx="4445408" cy="296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31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E202-4935-C825-7001-E071949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CD8DE-97DB-926D-3FE2-E9DF2BAC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7858"/>
            <a:ext cx="8946541" cy="49505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analysis of British Airways customer reviews reveals key insights that can drive future improvements: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Strengths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Staff Excellence</a:t>
            </a:r>
            <a:r>
              <a:rPr lang="en-US" dirty="0"/>
              <a:t>: Friendly and professional service is frequently praised.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Comfortable Flights</a:t>
            </a:r>
            <a:r>
              <a:rPr lang="en-US" dirty="0"/>
              <a:t>: Passengers enjoy smooth and pleasant travel experiences.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Areas for Improvement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Flight Delays</a:t>
            </a:r>
            <a:r>
              <a:rPr lang="en-US" dirty="0"/>
              <a:t>: Significant concerns over punctuality suggest a need for operational enhancements.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Food Quality</a:t>
            </a:r>
            <a:r>
              <a:rPr lang="en-US" dirty="0"/>
              <a:t>: Many reviews mention dissatisfaction with meal offerings.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Seating Comfort</a:t>
            </a:r>
            <a:r>
              <a:rPr lang="en-US" dirty="0"/>
              <a:t>: Complaints regarding legroom and seat design indicate an opportunity for upgrades.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Actionable Recommendations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Focus on improving flight schedules and communication during delays.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Revise and enhance the onboard meal experience.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Invest in more comfortable seating arrangements, especially on long-haul flights.</a:t>
            </a:r>
          </a:p>
          <a:p>
            <a:r>
              <a:rPr lang="en-US" dirty="0"/>
              <a:t>By addressing these areas, British Airways can further elevate customer satisfaction and strengthen its market position.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FEDB-318F-FB60-08AA-FC11E5FE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Thank You Plane Royalty-Free Images, Stock Photos &amp; Pictures | Shutterstock">
            <a:extLst>
              <a:ext uri="{FF2B5EF4-FFF2-40B4-BE49-F238E27FC236}">
                <a16:creationId xmlns:a16="http://schemas.microsoft.com/office/drawing/2014/main" id="{3FB657A1-2AD9-8645-09EF-D7AEE6C01B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5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65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96CE-7C11-55C5-0DB1-713D69B4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B1A8-D568-D532-A3DF-EA10DDD9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6" y="1199536"/>
            <a:ext cx="9676227" cy="5048864"/>
          </a:xfrm>
        </p:spPr>
        <p:txBody>
          <a:bodyPr/>
          <a:lstStyle/>
          <a:p>
            <a:r>
              <a:rPr lang="en-US" dirty="0"/>
              <a:t>The goal of this analysis is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 customer feedback and sentiment from Skytrax reviews.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areas of excellence and areas needing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actionable insights to improve customer satisfaction.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D03F2-AD9B-1247-52C3-D34AC8D7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02" y="2995645"/>
            <a:ext cx="6293930" cy="37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AC87-B071-A653-6338-C12662E9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72BE65-C7B8-4C60-B57F-59FDF7C360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8627" y="1707546"/>
            <a:ext cx="1089977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Reviews were scraped from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Skytrax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Scraped customer reviews using Python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library).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Collected reviews spanning multiple pages to ensure comprehensive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Overview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reviews collected: 500 (example).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fields: Review text, ratings, sentiment.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DA9-3A6A-9DC6-EEE6-0D2845DC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for Data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1A878-8055-CCCF-8B41-424F78FB5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74" y="1671484"/>
            <a:ext cx="11363880" cy="4733798"/>
          </a:xfrm>
        </p:spPr>
      </p:pic>
    </p:spTree>
    <p:extLst>
      <p:ext uri="{BB962C8B-B14F-4D97-AF65-F5344CB8AC3E}">
        <p14:creationId xmlns:p14="http://schemas.microsoft.com/office/powerpoint/2010/main" val="98341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ADC9-C738-FED8-45B5-54B218CD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CEB32A-FD4A-6CDE-458A-FC37F11912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216" y="1488833"/>
            <a:ext cx="856179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duplicates and irrelevant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Standardized text (lowercase, whitespace removal).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dataset ready for analysis: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reviews: 450 (after cleaning).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6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4627-3BE5-776E-2F42-C2B69664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After 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B9EE8-F626-5E5D-0D2B-2766AFCF5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91" y="1504337"/>
            <a:ext cx="11592848" cy="4720247"/>
          </a:xfrm>
        </p:spPr>
      </p:pic>
    </p:spTree>
    <p:extLst>
      <p:ext uri="{BB962C8B-B14F-4D97-AF65-F5344CB8AC3E}">
        <p14:creationId xmlns:p14="http://schemas.microsoft.com/office/powerpoint/2010/main" val="380904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F66D-3581-F4D3-1489-9E514805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Sentiment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72E2319-E8E5-ADBA-368F-8061B2E3CA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517725"/>
            <a:ext cx="688539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categories: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Positive, Negative, Neutral.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 of sentiments: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Positive: 60%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Negative: 30%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Neutral: 10%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2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7693-91AC-8071-02D4-7487077E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Sentiment Distribution of Reviews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80332-C6B7-B304-0D4E-CDF9D8B34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678" y="1559819"/>
            <a:ext cx="7639663" cy="4973716"/>
          </a:xfrm>
        </p:spPr>
      </p:pic>
    </p:spTree>
    <p:extLst>
      <p:ext uri="{BB962C8B-B14F-4D97-AF65-F5344CB8AC3E}">
        <p14:creationId xmlns:p14="http://schemas.microsoft.com/office/powerpoint/2010/main" val="110874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955E2-92C3-EAA9-25B5-AB316C0F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ECECEC"/>
                </a:solidFill>
                <a:latin typeface="ui-sans-serif"/>
              </a:rPr>
              <a:t>Word Cloud Analysis</a:t>
            </a:r>
            <a:br>
              <a:rPr lang="en-IN" b="1" dirty="0">
                <a:solidFill>
                  <a:srgbClr val="ECECEC"/>
                </a:solidFill>
                <a:latin typeface="ui-sans-serif"/>
              </a:rPr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C34BB71-2E47-9DA6-088D-0A7A5DCCB1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7186" y="1152983"/>
            <a:ext cx="910257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Frequent positive terms: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“friendly,” “comfortable,” “smooth.”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Frequent negative terms: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“delayed,” “uncomfortable,” “poor meal.”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A45A1-18F2-6F5E-A054-293F1FE98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0" y="3099753"/>
            <a:ext cx="7669161" cy="36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15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</TotalTime>
  <Words>436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ui-sans-serif</vt:lpstr>
      <vt:lpstr>Wingdings 3</vt:lpstr>
      <vt:lpstr>Ion</vt:lpstr>
      <vt:lpstr>Customer Feedback Analysis for British Airways</vt:lpstr>
      <vt:lpstr>Objective</vt:lpstr>
      <vt:lpstr>Data Collection</vt:lpstr>
      <vt:lpstr>Screenshot for Data Collection</vt:lpstr>
      <vt:lpstr>Data Cleaning</vt:lpstr>
      <vt:lpstr>Screenshot After Data cleaning</vt:lpstr>
      <vt:lpstr>Sentiment Analysis</vt:lpstr>
      <vt:lpstr>Sentiment Distribution of Reviews</vt:lpstr>
      <vt:lpstr>Word Cloud Analysis </vt:lpstr>
      <vt:lpstr>Insights</vt:lpstr>
      <vt:lpstr>Recommendations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YUVAN KRISHNAN V</dc:creator>
  <cp:lastModifiedBy>YUVAN KRISHNAN V</cp:lastModifiedBy>
  <cp:revision>1</cp:revision>
  <dcterms:created xsi:type="dcterms:W3CDTF">2024-12-06T06:40:19Z</dcterms:created>
  <dcterms:modified xsi:type="dcterms:W3CDTF">2024-12-06T07:30:41Z</dcterms:modified>
</cp:coreProperties>
</file>